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59" r:id="rId4"/>
    <p:sldId id="262" r:id="rId5"/>
    <p:sldId id="265" r:id="rId6"/>
    <p:sldId id="269" r:id="rId7"/>
    <p:sldId id="268" r:id="rId8"/>
    <p:sldId id="267" r:id="rId9"/>
    <p:sldId id="272" r:id="rId10"/>
    <p:sldId id="277" r:id="rId11"/>
    <p:sldId id="273" r:id="rId12"/>
    <p:sldId id="278" r:id="rId13"/>
    <p:sldId id="275" r:id="rId14"/>
    <p:sldId id="279" r:id="rId15"/>
    <p:sldId id="276" r:id="rId16"/>
    <p:sldId id="280" r:id="rId17"/>
    <p:sldId id="274" r:id="rId18"/>
    <p:sldId id="282" r:id="rId19"/>
    <p:sldId id="281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Sonja Eisenbeiß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1948" y="6356349"/>
            <a:ext cx="2743200" cy="365125"/>
          </a:xfrm>
        </p:spPr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833" y="5711932"/>
            <a:ext cx="1516736" cy="101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6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4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200" y="6355348"/>
            <a:ext cx="2743200" cy="365125"/>
          </a:xfrm>
        </p:spPr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801" y="5687868"/>
            <a:ext cx="1516736" cy="1018832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>
            <a:off x="838200" y="1825625"/>
            <a:ext cx="105156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65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8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1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7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3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C805-E003-4DB0-B59D-8198AED89E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7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prache-spiel-natur.de/wp-content/uploads/2019/11/Wurm_im_Turm_VHS_2019_11_27_fina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sprache-spiel-natur.de/tag/permakultur-einfuehrun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581" y="1122363"/>
            <a:ext cx="10194758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 b="1" spc="300" dirty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  <a:t>Of language spinach and other word </a:t>
            </a:r>
            <a:r>
              <a:rPr lang="en-US" sz="3000" b="1" spc="300" dirty="0" smtClean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  <a:t>delicacies</a:t>
            </a:r>
            <a:r>
              <a:rPr lang="en-US" sz="3000" b="1" spc="300" dirty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  <a:t>: gardening</a:t>
            </a:r>
            <a:br>
              <a:rPr lang="en-US" sz="3000" b="1" spc="300" dirty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</a:br>
            <a:r>
              <a:rPr lang="en-US" sz="3000" b="1" spc="300" dirty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  <a:t>and communication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Rock Salt" pitchFamily="2" charset="0"/>
              <a:ea typeface="Rock Salt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463716"/>
            <a:ext cx="9144000" cy="794084"/>
          </a:xfrm>
        </p:spPr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Sonja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Eisenbeiß, die </a:t>
            </a:r>
            <a:r>
              <a:rPr lang="en-US" spc="300" dirty="0" err="1" smtClean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  <a:t>Sprachspinatin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Wopf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</a:t>
            </a:r>
            <a:r>
              <a:rPr lang="de-DE" sz="2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planting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plant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find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games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labeling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ross-linguistic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comparisons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48" y="2287791"/>
            <a:ext cx="3867246" cy="290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9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Wofopf</a:t>
            </a:r>
            <a:r>
              <a:rPr lang="de-DE" sz="4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Word 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Plant List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compound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plant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Zitrone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lemon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Basilikum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Minze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(mint),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Thymian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thyme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Zitronenmelisse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lemon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balm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Zitronen-Basilikum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lemon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biodiversity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miles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34" y="2045759"/>
            <a:ext cx="2643981" cy="35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9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Wofopf</a:t>
            </a:r>
            <a:r>
              <a:rPr lang="de-DE" sz="4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40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de-DE" sz="4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sensory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cooking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out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whether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already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licorice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basil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?)</a:t>
            </a:r>
          </a:p>
          <a:p>
            <a:pPr>
              <a:lnSpc>
                <a:spcPct val="150000"/>
              </a:lnSpc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swapping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2600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mint </a:t>
            </a:r>
            <a:r>
              <a:rPr lang="de-DE" sz="2600" i="1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chocolate</a:t>
            </a:r>
            <a:r>
              <a:rPr lang="de-DE" sz="2600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vs. </a:t>
            </a:r>
            <a:r>
              <a:rPr lang="de-DE" sz="2600" i="1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chocolate</a:t>
            </a:r>
            <a:r>
              <a:rPr lang="de-DE" sz="2600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34" y="2045759"/>
            <a:ext cx="2643981" cy="35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Wokopf</a:t>
            </a:r>
            <a:r>
              <a:rPr lang="de-DE" sz="4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Word-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Combination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Plant List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drought-resistant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stonecrop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Crassulaceae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Reichblühendes Fettblatt </a:t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("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richly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blooming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leaf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")</a:t>
            </a:r>
          </a:p>
          <a:p>
            <a:pPr lvl="1">
              <a:lnSpc>
                <a:spcPct val="150000"/>
              </a:lnSpc>
            </a:pP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Weißblühender Rotmoos-Mauerpfeffer </a:t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("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richly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blooming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wall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pepper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phrases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grammar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biodiversity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9666" y="2451103"/>
            <a:ext cx="3691466" cy="36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Wokopf</a:t>
            </a:r>
            <a:r>
              <a:rPr lang="de-DE" sz="4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40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de-DE" sz="4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6758" y="182562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hide-and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-seek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toys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verbal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instructions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sensory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experimenting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watering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researching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-adaptation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fitting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botanical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taxonomies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gamification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9666" y="2451103"/>
            <a:ext cx="3691466" cy="36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Wupf - Worm Plant Box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plant box 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-in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worm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compost</a:t>
            </a:r>
            <a:r>
              <a:rPr lang="de-DE" sz="2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de-DE" sz="26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tower</a:t>
            </a:r>
            <a:r>
              <a:rPr lang="de-DE" sz="2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time,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soil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circle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08" y="2145417"/>
            <a:ext cx="6044296" cy="40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7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Wupf</a:t>
            </a:r>
            <a:r>
              <a:rPr lang="de-DE" sz="4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40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de-DE" sz="4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2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 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box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worm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compost</a:t>
            </a:r>
            <a:r>
              <a:rPr lang="de-DE" sz="2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de-DE" sz="26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tower</a:t>
            </a:r>
            <a:r>
              <a:rPr lang="de-DE" sz="2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box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decorating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box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soil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circle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08" y="2145417"/>
            <a:ext cx="6044296" cy="40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6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5 R Box: Information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Sustainability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5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Reuse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Recycle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compost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(modal)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auxiliaries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consumption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41066" y="2041718"/>
            <a:ext cx="4512733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5 R Box</a:t>
            </a:r>
            <a:r>
              <a:rPr lang="de-DE" sz="4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40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de-DE" sz="4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/must (not) do …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indoors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Wupf-box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41066" y="2041718"/>
            <a:ext cx="4512733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4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out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Sprachspinat web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https://www.sprache-spiel-natur.de/</a:t>
            </a: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German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German </a:t>
            </a:r>
            <a:b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English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reading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German</a:t>
            </a:r>
            <a:b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158" y="1964267"/>
            <a:ext cx="5926325" cy="43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8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Today's</a:t>
            </a:r>
            <a:r>
              <a:rPr lang="de-DE" sz="38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Take on "</a:t>
            </a:r>
            <a:r>
              <a:rPr lang="de-DE" sz="38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Unusual</a:t>
            </a:r>
            <a:r>
              <a:rPr lang="de-DE" sz="38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Language </a:t>
            </a:r>
            <a:r>
              <a:rPr lang="de-DE" sz="38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Acquisition</a:t>
            </a:r>
            <a:r>
              <a:rPr lang="de-DE" sz="38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38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6459" y="1919754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Fostering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acquisition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an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unusal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playful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settings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combined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unusual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unusal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….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Started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Wupf-Box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014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17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https://www.sprache-spiel-natur.de/wp-content/uploads/2019/11/Wurm_im_Turm_VHS_2019_11_27_final.pdf</a:t>
            </a:r>
            <a:endParaRPr lang="de-DE" sz="17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German, but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pictures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398" y="2379135"/>
            <a:ext cx="2929465" cy="2201337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3068" y="2235204"/>
            <a:ext cx="2929466" cy="2489200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1998136"/>
            <a:ext cx="3996267" cy="2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Spinach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5082" y="2600878"/>
            <a:ext cx="1640542" cy="527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Sprache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431240" y="2600878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Spiel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419164" y="2600878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19935" y="2420602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18530" y="2420602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048092" y="3786946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3484250" y="3786946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5472174" y="3786946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72945" y="3606670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871540" y="3606670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Spinach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8091" y="2600878"/>
            <a:ext cx="1903535" cy="527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600" b="1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SPRACH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431240" y="2600878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b="1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7870718" y="2659926"/>
            <a:ext cx="3502960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spc="300" dirty="0" smtClean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  <a:cs typeface="Tahoma" panose="020B0604030504040204" pitchFamily="34" charset="0"/>
              </a:rPr>
              <a:t>Sprachspinat</a:t>
            </a:r>
            <a:endParaRPr lang="en-US" sz="2600" spc="300" dirty="0">
              <a:solidFill>
                <a:schemeClr val="accent6">
                  <a:lumMod val="75000"/>
                </a:schemeClr>
              </a:solidFill>
              <a:latin typeface="Rock Salt" pitchFamily="2" charset="0"/>
              <a:ea typeface="Rock Salt" pitchFamily="2" charset="0"/>
              <a:cs typeface="Tahoma" panose="020B0604030504040204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419164" y="2600878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600" b="1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59647" y="2420602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18530" y="2420602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961096" y="2420602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048092" y="3786946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3484250" y="3786946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7870719" y="3845994"/>
            <a:ext cx="413575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kern="0" spc="300" dirty="0" smtClean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  <a:t>Language </a:t>
            </a:r>
            <a:r>
              <a:rPr lang="de-DE" sz="2400" kern="0" spc="300" dirty="0" err="1" smtClean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  <a:t>Spinach</a:t>
            </a:r>
            <a:endParaRPr lang="en-US" sz="2400" kern="0" spc="300" dirty="0">
              <a:solidFill>
                <a:schemeClr val="accent6">
                  <a:lumMod val="75000"/>
                </a:schemeClr>
              </a:solidFill>
              <a:latin typeface="Rock Salt" pitchFamily="2" charset="0"/>
              <a:ea typeface="Rock Salt" pitchFamily="2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5472174" y="3786946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72945" y="3606670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871540" y="3606670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014106" y="3606670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18900" y="4937762"/>
            <a:ext cx="10145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66795" y="5847808"/>
            <a:ext cx="88479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just like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spinach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Popeye's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muscles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Permaculture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Designing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Permanent Systems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stable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resilient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all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agriculture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22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sz="22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gardening</a:t>
            </a:r>
            <a:r>
              <a:rPr lang="de-DE" sz="22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de-DE" sz="22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ociety</a:t>
            </a:r>
            <a:endParaRPr lang="de-DE" sz="22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de-DE" sz="22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inances</a:t>
            </a:r>
            <a:r>
              <a:rPr lang="de-DE" sz="22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2079532"/>
            <a:ext cx="6217920" cy="46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Ethical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Principles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Permaculture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 Care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Care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 Share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games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recycled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repair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cafe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de-DE" sz="2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https://www.sprache-spiel-natur.de/tag/permakultur-einfuehrung</a:t>
            </a: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/</a:t>
            </a: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6" y="1899697"/>
            <a:ext cx="5482046" cy="411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Designing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Permaculture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Sprachspinat-Garden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Permaculture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fulfils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fostering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supported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plant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plant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7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Designing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Permaculture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Sprachspinat-Garden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toolkit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private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etc. </a:t>
            </a:r>
          </a:p>
          <a:p>
            <a:pPr>
              <a:lnSpc>
                <a:spcPct val="150000"/>
              </a:lnSpc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lant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playful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tutorial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plant box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-in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worm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tower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  <a:p>
            <a:pPr>
              <a:lnSpc>
                <a:spcPct val="150000"/>
              </a:lnSpc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Refuse, Reduce, Reuse, Recycle,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 (= compost)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Wopf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 Word Plant List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every-day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Frauen-mantel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Lady's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mantle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Löwen-zahn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("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Lion's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tooth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=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dandelion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uildung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lexicon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biodiversity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48" y="2287791"/>
            <a:ext cx="3867246" cy="290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theme/theme1.xml><?xml version="1.0" encoding="utf-8"?>
<a:theme xmlns:a="http://schemas.openxmlformats.org/drawingml/2006/main" name="SSN_Vorlage">
  <a:themeElements>
    <a:clrScheme name="Benutzerdefinier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8D08D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8F50B770-B402-4FC2-B09E-95FB7073B3BD}" vid="{F89EFFDF-497B-49DC-9A51-F07CFFE9EB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445</Words>
  <Application>Microsoft Office PowerPoint</Application>
  <PresentationFormat>Breitbild</PresentationFormat>
  <Paragraphs>146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Rock Salt</vt:lpstr>
      <vt:lpstr>Tahoma</vt:lpstr>
      <vt:lpstr>Wingdings</vt:lpstr>
      <vt:lpstr>SSN_Vorlage</vt:lpstr>
      <vt:lpstr>Of language spinach and other word delicacies: gardening and communication</vt:lpstr>
      <vt:lpstr>Today's Take on "Unusual Language Acquisition"</vt:lpstr>
      <vt:lpstr>Language Spinach? </vt:lpstr>
      <vt:lpstr>Language Spinach? </vt:lpstr>
      <vt:lpstr>Permaculture: Designing Permanent Systems</vt:lpstr>
      <vt:lpstr>The Ethical Principles of Permaculture</vt:lpstr>
      <vt:lpstr>Designing a Permaculture Sprachspinat-Garden</vt:lpstr>
      <vt:lpstr>Designing a Permaculture Sprachspinat-Garden</vt:lpstr>
      <vt:lpstr>Wopf: A Word Plant List</vt:lpstr>
      <vt:lpstr>Wopf: Some Activities</vt:lpstr>
      <vt:lpstr>Wofopf: A Word Form Plant List</vt:lpstr>
      <vt:lpstr>Wofopf: Some Activities</vt:lpstr>
      <vt:lpstr>Wokopf: A Word-Combination Plant List</vt:lpstr>
      <vt:lpstr>Wokopf: Some Activities</vt:lpstr>
      <vt:lpstr>The Wupf - Worm Plant Box</vt:lpstr>
      <vt:lpstr>Wupf: Some Activities</vt:lpstr>
      <vt:lpstr>The 5 R Box: Information about Sustainability</vt:lpstr>
      <vt:lpstr>The 5 R Box: Some Activities</vt:lpstr>
      <vt:lpstr>Find out more</vt:lpstr>
      <vt:lpstr>Get Started: Build a Wupf-Box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Eisenbeiss</dc:creator>
  <cp:lastModifiedBy>Eisenbeiss</cp:lastModifiedBy>
  <cp:revision>53</cp:revision>
  <dcterms:created xsi:type="dcterms:W3CDTF">2020-10-12T17:25:05Z</dcterms:created>
  <dcterms:modified xsi:type="dcterms:W3CDTF">2020-12-16T07:24:02Z</dcterms:modified>
</cp:coreProperties>
</file>