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9" r:id="rId4"/>
    <p:sldId id="262" r:id="rId5"/>
    <p:sldId id="265" r:id="rId6"/>
    <p:sldId id="269" r:id="rId7"/>
    <p:sldId id="268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Sonja Eisenbeiß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948" y="6356349"/>
            <a:ext cx="2743200" cy="365125"/>
          </a:xfrm>
        </p:spPr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833" y="5711932"/>
            <a:ext cx="1516736" cy="10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200" y="6355348"/>
            <a:ext cx="2743200" cy="365125"/>
          </a:xfrm>
        </p:spPr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801" y="5687868"/>
            <a:ext cx="1516736" cy="1018832"/>
          </a:xfrm>
          <a:prstGeom prst="rect">
            <a:avLst/>
          </a:prstGeom>
        </p:spPr>
      </p:pic>
      <p:cxnSp>
        <p:nvCxnSpPr>
          <p:cNvPr id="9" name="Gerader Verbinder 8"/>
          <p:cNvCxnSpPr/>
          <p:nvPr/>
        </p:nvCxnSpPr>
        <p:spPr>
          <a:xfrm>
            <a:off x="838200" y="1825625"/>
            <a:ext cx="105156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5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1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7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805-E003-4DB0-B59D-8198AED89EE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C805-E003-4DB0-B59D-8198AED89EE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936D-4728-48B7-BD68-6C55771620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hyperlink" Target="https://www.sprache-spiel-natur.de/tag/permakultur-einfuehrung/" TargetMode="Externa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581" y="1122363"/>
            <a:ext cx="10194758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b="1" spc="300" dirty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Of language spinach and other word </a:t>
            </a:r>
            <a:r>
              <a:rPr lang="en-US" sz="3000" b="1" spc="300" dirty="0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delicacies</a:t>
            </a:r>
            <a:r>
              <a:rPr lang="en-US" sz="3000" b="1" spc="300" dirty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: gardening</a:t>
            </a:r>
            <a:br>
              <a:rPr lang="en-US" sz="3000" b="1" spc="300" dirty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</a:br>
            <a:r>
              <a:rPr lang="en-US" sz="3000" b="1" spc="300" dirty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and communication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Rock Salt" pitchFamily="2" charset="0"/>
              <a:ea typeface="Rock Salt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463716"/>
            <a:ext cx="9144000" cy="794084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Sonja Eisenbeiß, die </a:t>
            </a:r>
            <a:r>
              <a:rPr lang="en-US" spc="300" dirty="0" err="1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Sprachspinatin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90"/>
    </mc:Choice>
    <mc:Fallback xmlns="">
      <p:transition spd="slow" advTm="53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8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Today's</a:t>
            </a:r>
            <a:r>
              <a:rPr lang="de-DE" sz="3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on "</a:t>
            </a:r>
            <a:r>
              <a:rPr lang="de-DE" sz="38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Unusual</a:t>
            </a:r>
            <a:r>
              <a:rPr lang="de-DE" sz="3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Language </a:t>
            </a:r>
            <a:r>
              <a:rPr lang="de-DE" sz="38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</a:t>
            </a:r>
            <a:r>
              <a:rPr lang="de-DE" sz="3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38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6459" y="1919754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Fostering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acquisition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unusal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playful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settings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combined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unusual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unusal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8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1"/>
    </mc:Choice>
    <mc:Fallback xmlns="">
      <p:transition spd="slow" advTm="4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Spinach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	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5082" y="2600878"/>
            <a:ext cx="1640542" cy="527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431240" y="2600878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Spiel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419164" y="2600878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19935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18530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048092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3484250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472174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72945" y="3606670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71540" y="3606670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6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8"/>
    </mc:Choice>
    <mc:Fallback xmlns="">
      <p:transition spd="slow" advTm="21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Spinach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	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8091" y="2600878"/>
            <a:ext cx="1903535" cy="527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b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3431240" y="2600878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b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7870718" y="2659926"/>
            <a:ext cx="3502960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spc="300" dirty="0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  <a:cs typeface="Tahoma" panose="020B0604030504040204" pitchFamily="34" charset="0"/>
              </a:rPr>
              <a:t>Sprachspinat</a:t>
            </a:r>
            <a:endParaRPr lang="en-US" sz="2600" spc="300" dirty="0">
              <a:solidFill>
                <a:schemeClr val="accent6">
                  <a:lumMod val="75000"/>
                </a:schemeClr>
              </a:solidFill>
              <a:latin typeface="Rock Salt" pitchFamily="2" charset="0"/>
              <a:ea typeface="Rock Salt" pitchFamily="2" charset="0"/>
              <a:cs typeface="Tahoma" panose="020B0604030504040204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5419164" y="2600878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600" b="1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59647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18530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61096" y="2420602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048092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3484250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7870719" y="3845994"/>
            <a:ext cx="413575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400" kern="0" spc="300" dirty="0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Language </a:t>
            </a:r>
            <a:r>
              <a:rPr lang="de-DE" sz="2400" kern="0" spc="300" dirty="0" err="1" smtClean="0">
                <a:solidFill>
                  <a:schemeClr val="accent6">
                    <a:lumMod val="75000"/>
                  </a:schemeClr>
                </a:solidFill>
                <a:latin typeface="Rock Salt" pitchFamily="2" charset="0"/>
                <a:ea typeface="Rock Salt" pitchFamily="2" charset="0"/>
              </a:rPr>
              <a:t>Spinach</a:t>
            </a:r>
            <a:endParaRPr lang="en-US" sz="2400" kern="0" spc="300" dirty="0">
              <a:solidFill>
                <a:schemeClr val="accent6">
                  <a:lumMod val="75000"/>
                </a:schemeClr>
              </a:solidFill>
              <a:latin typeface="Rock Salt" pitchFamily="2" charset="0"/>
              <a:ea typeface="Rock Salt" pitchFamily="2" charset="0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472174" y="3786946"/>
            <a:ext cx="1640542" cy="527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72945" y="3606670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871540" y="3606670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014106" y="3606670"/>
            <a:ext cx="578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18900" y="4937762"/>
            <a:ext cx="10145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66795" y="5847808"/>
            <a:ext cx="88479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just like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spinach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Popeye's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muscles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96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21"/>
    </mc:Choice>
    <mc:Fallback xmlns="">
      <p:transition spd="slow" advTm="28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Permanent Systems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stable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resilient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all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agriculture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22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sz="22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gardening</a:t>
            </a:r>
            <a:r>
              <a:rPr lang="de-DE" sz="22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de-DE" sz="22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ociety</a:t>
            </a:r>
            <a:endParaRPr lang="de-DE" sz="22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de-DE" sz="22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inances</a:t>
            </a:r>
            <a:r>
              <a:rPr lang="de-DE" sz="22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2079532"/>
            <a:ext cx="6217920" cy="466344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3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42"/>
    </mc:Choice>
    <mc:Fallback xmlns="">
      <p:transition spd="slow" advTm="36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Ethical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 Care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Care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Share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recycled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repair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cafe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de-DE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https://www.sprache-spiel-natur.de/tag/permakultur-einfuehrung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/</a:t>
            </a:r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6" y="1899697"/>
            <a:ext cx="5482046" cy="411153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11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08"/>
    </mc:Choice>
    <mc:Fallback xmlns="">
      <p:transition spd="slow" advTm="74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Sprachspinat-Garden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design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fulfils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fostering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supported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plant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plant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1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87"/>
    </mc:Choice>
    <mc:Fallback xmlns="">
      <p:transition spd="slow" advTm="47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758" y="365126"/>
            <a:ext cx="10996749" cy="1325563"/>
          </a:xfrm>
        </p:spPr>
        <p:txBody>
          <a:bodyPr>
            <a:normAutofit/>
          </a:bodyPr>
          <a:lstStyle/>
          <a:p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de-DE" sz="40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Permaculture</a:t>
            </a:r>
            <a:r>
              <a:rPr lang="de-DE" sz="40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Sprachspinat-Garden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toolkit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activities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etc. 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plant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playful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language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tutorial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plant box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-in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worm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tower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</a:p>
          <a:p>
            <a:pPr>
              <a:lnSpc>
                <a:spcPct val="150000"/>
              </a:lnSpc>
            </a:pP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de-DE" sz="2600" dirty="0" err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de-DE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Refuse, Reduce, Reuse, Recycle,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 (= compost)</a:t>
            </a:r>
            <a:endParaRPr lang="de-DE" sz="2600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3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37"/>
    </mc:Choice>
    <mc:Fallback xmlns="">
      <p:transition spd="slow" advTm="48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bldLvl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9|5.5|2.2|7.3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6|0.6|0.4|1.3|0.4|0.8|0.5|0.9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5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5|2.1|2.7|6.8|2.7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2.8|7.2|25.2|1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5|6.8|9.2|2.9|14.6|2.4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4|15.7|14.2|8.3|3.8"/>
</p:tagLst>
</file>

<file path=ppt/theme/theme1.xml><?xml version="1.0" encoding="utf-8"?>
<a:theme xmlns:a="http://schemas.openxmlformats.org/drawingml/2006/main" name="SSN_Vorlage">
  <a:themeElements>
    <a:clrScheme name="Benutzerdefinier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8D08D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F50B770-B402-4FC2-B09E-95FB7073B3BD}" vid="{F89EFFDF-497B-49DC-9A51-F07CFFE9EB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241</Words>
  <Application>Microsoft Office PowerPoint</Application>
  <PresentationFormat>Breitbild</PresentationFormat>
  <Paragraphs>67</Paragraphs>
  <Slides>8</Slides>
  <Notes>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Rock Salt</vt:lpstr>
      <vt:lpstr>Tahoma</vt:lpstr>
      <vt:lpstr>Wingdings</vt:lpstr>
      <vt:lpstr>SSN_Vorlage</vt:lpstr>
      <vt:lpstr>Of language spinach and other word delicacies: gardening and communication</vt:lpstr>
      <vt:lpstr>Today's Take on "Unusual Language Acquisition"</vt:lpstr>
      <vt:lpstr>Language Spinach? </vt:lpstr>
      <vt:lpstr>Language Spinach? </vt:lpstr>
      <vt:lpstr>Permaculture: Designing Permanent Systems</vt:lpstr>
      <vt:lpstr>The Ethical Principles of Permaculture</vt:lpstr>
      <vt:lpstr>Designing a Permaculture Sprachspinat-Garden</vt:lpstr>
      <vt:lpstr>Designing a Permaculture Sprachspinat-Garden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Eisenbeiss</dc:creator>
  <cp:lastModifiedBy>Eisenbeiss</cp:lastModifiedBy>
  <cp:revision>56</cp:revision>
  <dcterms:created xsi:type="dcterms:W3CDTF">2020-10-12T17:25:05Z</dcterms:created>
  <dcterms:modified xsi:type="dcterms:W3CDTF">2020-12-16T08:08:57Z</dcterms:modified>
</cp:coreProperties>
</file>